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125113" cy="4121428"/>
          </a:xfrm>
        </p:spPr>
        <p:txBody>
          <a:bodyPr/>
          <a:lstStyle/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b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ПРАВИЛАМ ДОРОЖНОГО ДВИЖЕНИЯ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7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039666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6184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39666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34" y="44624"/>
            <a:ext cx="3275730" cy="4367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3095076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3816424" cy="5088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7859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325061" cy="44334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6381279" cy="44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60648"/>
            <a:ext cx="7117180" cy="633670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</a:rPr>
              <a:t>Обучение детей безопасности дорожного движения одна из основных задач взрослых: родителей, воспитателей, а также и инспекторов ГИБДД. Как показывает статистика ДТП, дети по-прежнему остаются самыми уязвимыми участниками дорожного движения. Особое значение в решении этой проблемы имеет заблаговременная и правильная подготовка самых маленьких наших пешеходов.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/>
              </a:rPr>
            </a:b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Проведение таких мероприятий более эффективно, если оно сопровождается практическими занятиями. Так, в нашем детском саду 23.11.2018г. с детьми подготовительных и старшей групп  были проведены занятия о правилах дорожного движения, в которой принимал участие инспектор ГИБДД 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</a:rPr>
              <a:t>Опанасюк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 Сергей Анатольевич. Он рассказал о том, как должны себя вести дети на дорогах, какие дорожные знаки должны знать и что нужно делать, чтобы предотвратить дорожно-транспортное происшествие, а также дети закрепили правила перехода проезжей части, узнали, какие правила предъявляются к пассажирам в транспорте. Они отвечали на вопросы, разбирали дорожные ситуации с использованием дорожного макета, отгадывали загадки, и сами активно спрашивали инспектора о разрешении различных ситуаций. Занятия получились интересными и очень познавательными.    </a:t>
            </a:r>
            <a:endParaRPr lang="ru-RU" dirty="0">
              <a:solidFill>
                <a:srgbClr val="000000"/>
              </a:solidFill>
              <a:latin typeface="Trebuchet MS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Такие встречи с работниками ГИБДД научат детей правильно действовать в сложных ситуациях, возникающих на дороге. А это в свою очередь поможет сократить число дорожно-транспортных происшествий с участием детей.</a:t>
            </a:r>
            <a:endParaRPr lang="ru-RU" dirty="0">
              <a:solidFill>
                <a:srgbClr val="000000"/>
              </a:solidFill>
              <a:latin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9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810000" cy="1841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810000" cy="184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8446"/>
            <a:ext cx="3810000" cy="184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810000" cy="184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80801"/>
            <a:ext cx="3810000" cy="184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53136"/>
            <a:ext cx="3810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нашем детском саду проходят различные мероприятия по ПДД с участие сказочных героев и самих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1806575"/>
            <a:ext cx="6754813" cy="4052888"/>
          </a:xfrm>
        </p:spPr>
      </p:pic>
    </p:spTree>
    <p:extLst>
      <p:ext uri="{BB962C8B-B14F-4D97-AF65-F5344CB8AC3E}">
        <p14:creationId xmlns:p14="http://schemas.microsoft.com/office/powerpoint/2010/main" val="229036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1806575"/>
            <a:ext cx="6754813" cy="4052888"/>
          </a:xfrm>
        </p:spPr>
      </p:pic>
    </p:spTree>
    <p:extLst>
      <p:ext uri="{BB962C8B-B14F-4D97-AF65-F5344CB8AC3E}">
        <p14:creationId xmlns:p14="http://schemas.microsoft.com/office/powerpoint/2010/main" val="14825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794706" cy="34768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75059"/>
            <a:ext cx="5256584" cy="31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6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800866" cy="4680520"/>
          </a:xfrm>
        </p:spPr>
      </p:pic>
    </p:spTree>
    <p:extLst>
      <p:ext uri="{BB962C8B-B14F-4D97-AF65-F5344CB8AC3E}">
        <p14:creationId xmlns:p14="http://schemas.microsoft.com/office/powerpoint/2010/main" val="49472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624588" cy="4574753"/>
          </a:xfrm>
        </p:spPr>
      </p:pic>
    </p:spTree>
    <p:extLst>
      <p:ext uri="{BB962C8B-B14F-4D97-AF65-F5344CB8AC3E}">
        <p14:creationId xmlns:p14="http://schemas.microsoft.com/office/powerpoint/2010/main" val="387387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09854" cy="4445913"/>
          </a:xfrm>
        </p:spPr>
      </p:pic>
    </p:spTree>
    <p:extLst>
      <p:ext uri="{BB962C8B-B14F-4D97-AF65-F5344CB8AC3E}">
        <p14:creationId xmlns:p14="http://schemas.microsoft.com/office/powerpoint/2010/main" val="167219443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Другая 1">
      <a:dk1>
        <a:srgbClr val="000000"/>
      </a:dk1>
      <a:lt1>
        <a:srgbClr val="D4BAE7"/>
      </a:lt1>
      <a:dk2>
        <a:srgbClr val="FFFF00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50</TotalTime>
  <Words>57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ФОТОГАЛЕРЕЯ ОБУЧЕНИЕ ПРАВИЛАМ ДОРОЖНОГО ДВИЖЕНИЯ</vt:lpstr>
      <vt:lpstr>Презентация PowerPoint</vt:lpstr>
      <vt:lpstr>Презентация PowerPoint</vt:lpstr>
      <vt:lpstr>Также в нашем детском саду проходят различные мероприятия по ПДД с участие сказочных героев и самих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 – развивающая среда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ПРАВИЛАМ ДОРОЖНОГО ДВИЖЕНИЯ</dc:title>
  <dc:creator>IKakotkina</dc:creator>
  <cp:lastModifiedBy>IKakotkina</cp:lastModifiedBy>
  <cp:revision>4</cp:revision>
  <dcterms:created xsi:type="dcterms:W3CDTF">2019-02-12T01:20:35Z</dcterms:created>
  <dcterms:modified xsi:type="dcterms:W3CDTF">2019-02-12T02:21:45Z</dcterms:modified>
</cp:coreProperties>
</file>